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33E7-B232-4BED-963F-20B2095F173C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DBAF-C4CC-43DE-A014-6DD388A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1. Which horizon is the </a:t>
            </a:r>
            <a:r>
              <a:rPr lang="en-US" sz="2800" b="1" dirty="0" smtClean="0"/>
              <a:t>TOPSOIL?</a:t>
            </a:r>
            <a:endParaRPr lang="en-US" sz="2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>
            <a:normAutofit/>
          </a:bodyPr>
          <a:lstStyle/>
          <a:p>
            <a:pPr marL="514350" indent="-514350" algn="l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Horizon O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Horizon A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Horizon B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Horizon D or 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10. The reason earth has soil and no other planet has soil is due 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Weathering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Water formation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Ice Formation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Heat from the sun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11. Which soul layer contains most of the HUMUS?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Organic layer</a:t>
            </a:r>
          </a:p>
          <a:p>
            <a:pPr marL="514350" indent="-514350">
              <a:buAutoNum type="alphaUcPeriod"/>
            </a:pPr>
            <a:r>
              <a:rPr lang="en-US" dirty="0" smtClean="0"/>
              <a:t>Top soil</a:t>
            </a:r>
          </a:p>
          <a:p>
            <a:pPr marL="514350" indent="-514350">
              <a:buAutoNum type="alphaUcPeriod"/>
            </a:pPr>
            <a:r>
              <a:rPr lang="en-US" dirty="0" smtClean="0"/>
              <a:t>Sub soil</a:t>
            </a:r>
          </a:p>
          <a:p>
            <a:pPr marL="514350" indent="-514350">
              <a:buAutoNum type="alphaUcPeriod"/>
            </a:pPr>
            <a:r>
              <a:rPr lang="en-US" dirty="0" smtClean="0"/>
              <a:t>Broken rock layer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9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12. What do the decomposers (micro-organisms) do with the materials to produce Humus?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Store moisture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Break down and digest organic materials</a:t>
            </a:r>
          </a:p>
          <a:p>
            <a:pPr marL="514350" indent="-514350">
              <a:buAutoNum type="alphaUcPeriod"/>
            </a:pPr>
            <a:r>
              <a:rPr lang="en-US" dirty="0" smtClean="0"/>
              <a:t>Make space for air and water</a:t>
            </a:r>
          </a:p>
          <a:p>
            <a:pPr marL="514350" indent="-514350">
              <a:buAutoNum type="alphaUcPeriod"/>
            </a:pPr>
            <a:r>
              <a:rPr lang="en-US" dirty="0" smtClean="0"/>
              <a:t>Burrow deep into the soil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13. A soil sample characteristics are listed below. Which horizon did the soil sample come from?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Horizon O</a:t>
            </a:r>
          </a:p>
          <a:p>
            <a:pPr marL="514350" indent="-514350">
              <a:buAutoNum type="alphaUcPeriod"/>
            </a:pPr>
            <a:r>
              <a:rPr lang="en-US" dirty="0" smtClean="0"/>
              <a:t>Horizon A</a:t>
            </a:r>
          </a:p>
          <a:p>
            <a:pPr marL="514350" indent="-514350">
              <a:buAutoNum type="alphaUcPeriod"/>
            </a:pPr>
            <a:r>
              <a:rPr lang="en-US" dirty="0" smtClean="0"/>
              <a:t>Horizon B</a:t>
            </a:r>
          </a:p>
          <a:p>
            <a:pPr marL="514350" indent="-514350">
              <a:buAutoNum type="alphaUcPeriod"/>
            </a:pPr>
            <a:r>
              <a:rPr lang="en-US" dirty="0" smtClean="0"/>
              <a:t>Horizon 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23609"/>
              </p:ext>
            </p:extLst>
          </p:nvPr>
        </p:nvGraphicFramePr>
        <p:xfrm>
          <a:off x="4648200" y="2057400"/>
          <a:ext cx="4038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Sandy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Beige City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roots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14. Soil is important because it provides ____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Nutrients for plants</a:t>
            </a:r>
          </a:p>
          <a:p>
            <a:pPr marL="514350" indent="-514350">
              <a:buAutoNum type="alphaUcPeriod"/>
            </a:pPr>
            <a:r>
              <a:rPr lang="en-US" dirty="0" smtClean="0"/>
              <a:t>Storage for water</a:t>
            </a:r>
          </a:p>
          <a:p>
            <a:pPr marL="514350" indent="-514350">
              <a:buAutoNum type="alphaUcPeriod"/>
            </a:pPr>
            <a:r>
              <a:rPr lang="en-US" dirty="0" smtClean="0"/>
              <a:t>Housing for animals and insects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15. Soil layers are described with the letters W,X,Y,Z. Which order is listed correctly from top to bottom?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W, Y, Z, Z</a:t>
            </a:r>
          </a:p>
          <a:p>
            <a:pPr marL="514350" indent="-514350">
              <a:buAutoNum type="alphaUcPeriod"/>
            </a:pPr>
            <a:r>
              <a:rPr lang="en-US" dirty="0" smtClean="0"/>
              <a:t>Y, W, X, Z</a:t>
            </a:r>
          </a:p>
          <a:p>
            <a:pPr marL="514350" indent="-514350">
              <a:buAutoNum type="alphaUcPeriod"/>
            </a:pPr>
            <a:r>
              <a:rPr lang="en-US" dirty="0" smtClean="0"/>
              <a:t>Y, X, W, Z</a:t>
            </a:r>
          </a:p>
          <a:p>
            <a:pPr marL="514350" indent="-514350">
              <a:buAutoNum type="alphaUcPeriod"/>
            </a:pPr>
            <a:r>
              <a:rPr lang="en-US" dirty="0" smtClean="0"/>
              <a:t>Y, W, Z, 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 = Silt and Clay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 = Bedrock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Decayed organic matter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Z = Weathered rocks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16. What is the smallest particle of a rock?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Gravel</a:t>
            </a:r>
          </a:p>
          <a:p>
            <a:pPr marL="514350" indent="-514350">
              <a:buAutoNum type="alphaUcPeriod"/>
            </a:pPr>
            <a:r>
              <a:rPr lang="en-US" dirty="0" smtClean="0"/>
              <a:t>Silt</a:t>
            </a:r>
          </a:p>
          <a:p>
            <a:pPr marL="514350" indent="-514350">
              <a:buAutoNum type="alphaUcPeriod"/>
            </a:pPr>
            <a:r>
              <a:rPr lang="en-US" dirty="0" smtClean="0"/>
              <a:t>Clay</a:t>
            </a:r>
          </a:p>
          <a:p>
            <a:pPr marL="514350" indent="-514350">
              <a:buAutoNum type="alphaUcPeriod"/>
            </a:pPr>
            <a:r>
              <a:rPr lang="en-US" dirty="0" smtClean="0"/>
              <a:t>Sand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17. How does the formation of weathered rocks in a soil profile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They are formed from bedrock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They are formed from the subsoil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They are formed from the organic layer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They are formed from topsoil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18. Which of the following causes mechanical weathering?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Expanding ice</a:t>
            </a:r>
          </a:p>
          <a:p>
            <a:pPr marL="514350" indent="-514350">
              <a:buAutoNum type="alphaUcPeriod"/>
            </a:pPr>
            <a:r>
              <a:rPr lang="en-US" dirty="0" smtClean="0"/>
              <a:t>Expanding tree roots</a:t>
            </a:r>
          </a:p>
          <a:p>
            <a:pPr marL="514350" indent="-514350">
              <a:buAutoNum type="alphaUcPeriod"/>
            </a:pPr>
            <a:r>
              <a:rPr lang="en-US" dirty="0" smtClean="0"/>
              <a:t>Rocks falling on other rocks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19. Weathering and erosion by running water over thousands or millions of years probably created which of the following?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Himalayans Mountains</a:t>
            </a:r>
          </a:p>
          <a:p>
            <a:pPr marL="514350" indent="-514350">
              <a:buAutoNum type="alphaUcPeriod"/>
            </a:pPr>
            <a:r>
              <a:rPr lang="en-US" dirty="0" smtClean="0"/>
              <a:t>Grand Canyon</a:t>
            </a:r>
          </a:p>
          <a:p>
            <a:pPr marL="514350" indent="-514350">
              <a:buAutoNum type="alphaUcPeriod"/>
            </a:pPr>
            <a:r>
              <a:rPr lang="en-US" dirty="0" smtClean="0"/>
              <a:t>London Bridge</a:t>
            </a:r>
          </a:p>
          <a:p>
            <a:pPr marL="514350" indent="-514350">
              <a:buAutoNum type="alphaUcPeriod"/>
            </a:pPr>
            <a:r>
              <a:rPr lang="en-US" dirty="0" smtClean="0"/>
              <a:t>Statue of Liberty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2. Which statement best describes the BEDROCK?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Mixture of sand, silt, and clay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Gravel and cement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Partially weathered rocks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Solid rocks that have not been weathered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20. What is the most likely reason why the rocks at point 3 are smoother and rounder than the rocks at point 1?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Rocks at point 1 have been weathered more</a:t>
            </a:r>
          </a:p>
          <a:p>
            <a:pPr marL="514350" indent="-514350">
              <a:buAutoNum type="alphaUcPeriod"/>
            </a:pPr>
            <a:r>
              <a:rPr lang="en-US" dirty="0" smtClean="0"/>
              <a:t>Rocks at point 3 have been weathered more</a:t>
            </a:r>
          </a:p>
          <a:p>
            <a:pPr marL="514350" indent="-514350">
              <a:buAutoNum type="alphaUcPeriod"/>
            </a:pPr>
            <a:r>
              <a:rPr lang="en-US" dirty="0" smtClean="0"/>
              <a:t>Rocks at point 1 are metamorphic rocks</a:t>
            </a:r>
          </a:p>
          <a:p>
            <a:pPr marL="514350" indent="-514350">
              <a:buAutoNum type="alphaUcPeriod"/>
            </a:pPr>
            <a:r>
              <a:rPr lang="en-US" dirty="0" smtClean="0"/>
              <a:t>Rocks at point 3 are softer than rocks at point 1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3. Which soil layer contains litter, bugs, twigs, dead leaves, grass clippings, and insects?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/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Organic layer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Top soil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Sub soil</a:t>
            </a:r>
          </a:p>
          <a:p>
            <a:pPr marL="514350" indent="-514350" algn="l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Broken rock layer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4. Soil formation begins with the weathering of __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Rocks</a:t>
            </a:r>
          </a:p>
          <a:p>
            <a:pPr marL="514350" indent="-514350">
              <a:buAutoNum type="alphaUcPeriod"/>
            </a:pPr>
            <a:r>
              <a:rPr lang="en-US" dirty="0" smtClean="0"/>
              <a:t>Subsoil</a:t>
            </a:r>
          </a:p>
          <a:p>
            <a:pPr marL="514350" indent="-514350">
              <a:buAutoNum type="alphaUcPeriod"/>
            </a:pPr>
            <a:r>
              <a:rPr lang="en-US" dirty="0" smtClean="0"/>
              <a:t>Litter</a:t>
            </a:r>
          </a:p>
          <a:p>
            <a:pPr marL="514350" indent="-514350">
              <a:buAutoNum type="alphaUcPeriod"/>
            </a:pPr>
            <a:r>
              <a:rPr lang="en-US" dirty="0" smtClean="0"/>
              <a:t>Humus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5. Which horizon contains most of the HUMUS?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Horizon O</a:t>
            </a:r>
          </a:p>
          <a:p>
            <a:pPr marL="514350" indent="-514350">
              <a:buAutoNum type="alphaUcPeriod"/>
            </a:pPr>
            <a:r>
              <a:rPr lang="en-US" dirty="0" smtClean="0"/>
              <a:t>Horizon A</a:t>
            </a:r>
          </a:p>
          <a:p>
            <a:pPr marL="514350" indent="-514350">
              <a:buAutoNum type="alphaUcPeriod"/>
            </a:pPr>
            <a:r>
              <a:rPr lang="en-US" dirty="0" smtClean="0"/>
              <a:t>Horizon B</a:t>
            </a:r>
          </a:p>
          <a:p>
            <a:pPr marL="514350" indent="-514350">
              <a:buAutoNum type="alphaUcPeriod"/>
            </a:pPr>
            <a:r>
              <a:rPr lang="en-US" dirty="0" smtClean="0"/>
              <a:t>Horizon D or R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6. Which soul layer contains silt, clay, sand, minerals, and a small amount of humus?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Organic layer</a:t>
            </a:r>
          </a:p>
          <a:p>
            <a:pPr marL="514350" indent="-514350">
              <a:buAutoNum type="alphaUcPeriod"/>
            </a:pPr>
            <a:r>
              <a:rPr lang="en-US" dirty="0" smtClean="0"/>
              <a:t>Top soil</a:t>
            </a:r>
          </a:p>
          <a:p>
            <a:pPr marL="514350" indent="-514350">
              <a:buAutoNum type="alphaUcPeriod"/>
            </a:pPr>
            <a:r>
              <a:rPr lang="en-US" dirty="0" smtClean="0"/>
              <a:t>Sub soil</a:t>
            </a:r>
          </a:p>
          <a:p>
            <a:pPr marL="514350" indent="-514350">
              <a:buAutoNum type="alphaUcPeriod"/>
            </a:pPr>
            <a:r>
              <a:rPr lang="en-US" dirty="0" smtClean="0"/>
              <a:t>Bedrock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7. Which of the following best describes HUMUS?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Litter, leaves, bugs, and animal remains</a:t>
            </a:r>
          </a:p>
          <a:p>
            <a:pPr marL="514350" indent="-514350">
              <a:buAutoNum type="alphaUcPeriod"/>
            </a:pPr>
            <a:r>
              <a:rPr lang="en-US" dirty="0" smtClean="0"/>
              <a:t>Decomposed organic materials</a:t>
            </a:r>
          </a:p>
          <a:p>
            <a:pPr marL="514350" indent="-514350">
              <a:buAutoNum type="alphaUcPeriod"/>
            </a:pPr>
            <a:r>
              <a:rPr lang="en-US" dirty="0" smtClean="0"/>
              <a:t>Mixture of sand, silt, clay, and nutrients</a:t>
            </a:r>
          </a:p>
          <a:p>
            <a:pPr marL="514350" indent="-514350">
              <a:buAutoNum type="alphaUcPeriod"/>
            </a:pPr>
            <a:r>
              <a:rPr lang="en-US" dirty="0" smtClean="0"/>
              <a:t>Rocks that have not been weathered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8. What is the main source of soil 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Weathering of rocks</a:t>
            </a:r>
          </a:p>
          <a:p>
            <a:pPr marL="514350" indent="-514350">
              <a:buAutoNum type="alphaUcPeriod"/>
            </a:pPr>
            <a:r>
              <a:rPr lang="en-US" dirty="0" smtClean="0"/>
              <a:t>Weathering of trees</a:t>
            </a:r>
          </a:p>
          <a:p>
            <a:pPr marL="514350" indent="-514350">
              <a:buAutoNum type="alphaUcPeriod"/>
            </a:pPr>
            <a:r>
              <a:rPr lang="en-US" dirty="0" smtClean="0"/>
              <a:t>Acid precipitation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Stalagmites and stalactites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9.Which statements are TRUE about TOPSOIL?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2909542"/>
              </p:ext>
            </p:extLst>
          </p:nvPr>
        </p:nvGraphicFramePr>
        <p:xfrm>
          <a:off x="457200" y="1600200"/>
          <a:ext cx="4038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5052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Contain decayed organic materials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</a:t>
                      </a:r>
                      <a:endParaRPr lang="en-US" b="1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Is made mostly of weathered rocks</a:t>
                      </a:r>
                      <a:endParaRPr lang="en-US" b="1" dirty="0"/>
                    </a:p>
                  </a:txBody>
                  <a:tcPr marL="44873" marR="44873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III</a:t>
                      </a:r>
                      <a:endParaRPr lang="en-US" b="1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Is made of red clay</a:t>
                      </a:r>
                      <a:endParaRPr lang="en-US" b="1" dirty="0"/>
                    </a:p>
                  </a:txBody>
                  <a:tcPr marL="44873" marR="44873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IV</a:t>
                      </a:r>
                      <a:endParaRPr lang="en-US" b="1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Is the most fertile soil</a:t>
                      </a:r>
                      <a:r>
                        <a:rPr lang="en-US" b="1" baseline="0" dirty="0" smtClean="0"/>
                        <a:t> layer</a:t>
                      </a:r>
                      <a:endParaRPr lang="en-US" b="1" dirty="0"/>
                    </a:p>
                  </a:txBody>
                  <a:tcPr marL="44873" marR="44873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en-US" b="1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Contains</a:t>
                      </a:r>
                      <a:r>
                        <a:rPr lang="en-US" b="1" baseline="0" dirty="0" smtClean="0"/>
                        <a:t> most of the humus</a:t>
                      </a:r>
                      <a:endParaRPr lang="en-US" b="1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I, II, and V</a:t>
            </a:r>
          </a:p>
          <a:p>
            <a:pPr marL="514350" indent="-514350">
              <a:buAutoNum type="alphaUcPeriod"/>
            </a:pPr>
            <a:r>
              <a:rPr lang="en-US" dirty="0" smtClean="0"/>
              <a:t>I, IV, and V</a:t>
            </a:r>
          </a:p>
          <a:p>
            <a:pPr marL="514350" indent="-514350">
              <a:buAutoNum type="alphaUcPeriod"/>
            </a:pPr>
            <a:r>
              <a:rPr lang="en-US" dirty="0" smtClean="0"/>
              <a:t>II, III, and V</a:t>
            </a:r>
          </a:p>
          <a:p>
            <a:pPr marL="514350" indent="-514350">
              <a:buAutoNum type="alphaUcPeriod"/>
            </a:pPr>
            <a:r>
              <a:rPr lang="en-US" dirty="0" smtClean="0"/>
              <a:t>II, IV, and V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633</Words>
  <Application>Microsoft Office PowerPoint</Application>
  <PresentationFormat>On-screen Show (4:3)</PresentationFormat>
  <Paragraphs>122</Paragraphs>
  <Slides>20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1. Which horizon is the TOPSOIL?</vt:lpstr>
      <vt:lpstr>2. Which statement best describes the BEDROCK?</vt:lpstr>
      <vt:lpstr>3. Which soil layer contains litter, bugs, twigs, dead leaves, grass clippings, and insects?</vt:lpstr>
      <vt:lpstr>4. Soil formation begins with the weathering of __</vt:lpstr>
      <vt:lpstr>5. Which horizon contains most of the HUMUS?</vt:lpstr>
      <vt:lpstr>6. Which soul layer contains silt, clay, sand, minerals, and a small amount of humus?</vt:lpstr>
      <vt:lpstr>7. Which of the following best describes HUMUS?</vt:lpstr>
      <vt:lpstr>8. What is the main source of soil formation?</vt:lpstr>
      <vt:lpstr>9.Which statements are TRUE about TOPSOIL? </vt:lpstr>
      <vt:lpstr>10. The reason earth has soil and no other planet has soil is due to</vt:lpstr>
      <vt:lpstr>11. Which soul layer contains most of the HUMUS?</vt:lpstr>
      <vt:lpstr>12. What do the decomposers (micro-organisms) do with the materials to produce Humus?</vt:lpstr>
      <vt:lpstr>13. A soil sample characteristics are listed below. Which horizon did the soil sample come from?</vt:lpstr>
      <vt:lpstr>14. Soil is important because it provides ____</vt:lpstr>
      <vt:lpstr>15. Soil layers are described with the letters W,X,Y,Z. Which order is listed correctly from top to bottom?</vt:lpstr>
      <vt:lpstr>16. What is the smallest particle of a rock?</vt:lpstr>
      <vt:lpstr>17. How does the formation of weathered rocks in a soil profile form?</vt:lpstr>
      <vt:lpstr>18. Which of the following causes mechanical weathering?</vt:lpstr>
      <vt:lpstr>19. Weathering and erosion by running water over thousands or millions of years probably created which of the following? </vt:lpstr>
      <vt:lpstr>20. What is the most likely reason why the rocks at point 3 are smoother and rounder than the rocks at point 1?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Which horizon is the TOPSOIL?</dc:title>
  <dc:creator>Owner</dc:creator>
  <cp:lastModifiedBy>Owner</cp:lastModifiedBy>
  <cp:revision>19</cp:revision>
  <dcterms:created xsi:type="dcterms:W3CDTF">2014-11-03T04:04:52Z</dcterms:created>
  <dcterms:modified xsi:type="dcterms:W3CDTF">2014-11-03T05:30:46Z</dcterms:modified>
</cp:coreProperties>
</file>